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D0BB-C205-4E57-86D7-972C1B21E00E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6C1-4A3C-4BEF-99A1-CBF9A8C32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D0BB-C205-4E57-86D7-972C1B21E00E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6C1-4A3C-4BEF-99A1-CBF9A8C32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D0BB-C205-4E57-86D7-972C1B21E00E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6C1-4A3C-4BEF-99A1-CBF9A8C32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D0BB-C205-4E57-86D7-972C1B21E00E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6C1-4A3C-4BEF-99A1-CBF9A8C32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D0BB-C205-4E57-86D7-972C1B21E00E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6C1-4A3C-4BEF-99A1-CBF9A8C32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D0BB-C205-4E57-86D7-972C1B21E00E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6C1-4A3C-4BEF-99A1-CBF9A8C32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D0BB-C205-4E57-86D7-972C1B21E00E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6C1-4A3C-4BEF-99A1-CBF9A8C32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D0BB-C205-4E57-86D7-972C1B21E00E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6C1-4A3C-4BEF-99A1-CBF9A8C32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D0BB-C205-4E57-86D7-972C1B21E00E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6C1-4A3C-4BEF-99A1-CBF9A8C32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D0BB-C205-4E57-86D7-972C1B21E00E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6C1-4A3C-4BEF-99A1-CBF9A8C32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D0BB-C205-4E57-86D7-972C1B21E00E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6C1-4A3C-4BEF-99A1-CBF9A8C32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3D0BB-C205-4E57-86D7-972C1B21E00E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D6C1-4A3C-4BEF-99A1-CBF9A8C32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6078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rectole0000000000"/>
          <p:cNvGraphicFramePr>
            <a:graphicFrameLocks noChangeAspect="1"/>
          </p:cNvGraphicFramePr>
          <p:nvPr/>
        </p:nvGraphicFramePr>
        <p:xfrm>
          <a:off x="7500958" y="357166"/>
          <a:ext cx="1419225" cy="1247775"/>
        </p:xfrm>
        <a:graphic>
          <a:graphicData uri="http://schemas.openxmlformats.org/presentationml/2006/ole">
            <p:oleObj spid="_x0000_s1025" name="Картинка" r:id="rId4" imgW="0" imgH="0" progId="StaticMetafile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14480" y="50004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30sad.ru/f/field/image/unik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999998"/>
            <a:ext cx="3409944" cy="1134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furaeva-raduga-ds63-schel.edumsko.ru/uploads/22100/22031/section/616227/.thumbs/risunok_rostok.png?15233450444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281700"/>
            <a:ext cx="4837749" cy="2117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57686" y="6143644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Гашун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2019год.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207167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открытом Всероссийском турнире способностей</a:t>
            </a:r>
          </a:p>
        </p:txBody>
      </p:sp>
      <p:pic>
        <p:nvPicPr>
          <p:cNvPr id="3" name="Picture 2" descr="C:\Users\fdjfd\Desktop\ПРОЕКТ математика\визитка\МБДОУ казачий детский сад Чебурашк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0"/>
            <a:ext cx="5429288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6078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1" name="Picture 3" descr="C:\Users\fdjfd\Desktop\ПРОЕКТ математика\визитка\визитка\Слайд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317" y="0"/>
            <a:ext cx="4678683" cy="4429132"/>
          </a:xfrm>
          <a:prstGeom prst="rect">
            <a:avLst/>
          </a:prstGeom>
          <a:noFill/>
        </p:spPr>
      </p:pic>
      <p:pic>
        <p:nvPicPr>
          <p:cNvPr id="17413" name="Picture 5" descr="C:\Users\fdjfd\Desktop\ПРОЕКТ математика\двойка\IMG_20190228_100853.jpg"/>
          <p:cNvPicPr>
            <a:picLocks noChangeAspect="1" noChangeArrowheads="1"/>
          </p:cNvPicPr>
          <p:nvPr/>
        </p:nvPicPr>
        <p:blipFill>
          <a:blip r:embed="rId4" cstate="print"/>
          <a:srcRect t="26041" b="11458"/>
          <a:stretch>
            <a:fillRect/>
          </a:stretch>
        </p:blipFill>
        <p:spPr bwMode="auto">
          <a:xfrm>
            <a:off x="214282" y="2786058"/>
            <a:ext cx="4143372" cy="322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6078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4" name="Picture 2" descr="C:\Users\fdjfd\Desktop\ПРОЕКТ математика\визитка\визитка\Слайд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57166"/>
            <a:ext cx="5857916" cy="44291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4612" y="5429264"/>
            <a:ext cx="3361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ЖЕЛАЕМ УСПЕХОВ!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Картинка</vt:lpstr>
      <vt:lpstr>Слайд 1</vt:lpstr>
      <vt:lpstr>Слайд 2</vt:lpstr>
      <vt:lpstr>Слайд 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fdjfd</dc:creator>
  <cp:lastModifiedBy>fdjfd</cp:lastModifiedBy>
  <cp:revision>2</cp:revision>
  <dcterms:created xsi:type="dcterms:W3CDTF">2019-03-26T09:12:15Z</dcterms:created>
  <dcterms:modified xsi:type="dcterms:W3CDTF">2019-03-26T10:11:24Z</dcterms:modified>
</cp:coreProperties>
</file>